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8" r:id="rId1"/>
  </p:sldMasterIdLst>
  <p:sldIdLst>
    <p:sldId id="256" r:id="rId2"/>
    <p:sldId id="257" r:id="rId3"/>
    <p:sldId id="267" r:id="rId4"/>
    <p:sldId id="275" r:id="rId5"/>
    <p:sldId id="276" r:id="rId6"/>
    <p:sldId id="277" r:id="rId7"/>
    <p:sldId id="282" r:id="rId8"/>
    <p:sldId id="278" r:id="rId9"/>
    <p:sldId id="279" r:id="rId10"/>
    <p:sldId id="280" r:id="rId11"/>
    <p:sldId id="281" r:id="rId12"/>
    <p:sldId id="283" r:id="rId13"/>
    <p:sldId id="27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F3C09DDD-C4A3-434B-AAF0-B9A7595F68D0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062A360-7B05-4D13-85DC-705FC2CED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878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09DDD-C4A3-434B-AAF0-B9A7595F68D0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A360-7B05-4D13-85DC-705FC2CED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737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09DDD-C4A3-434B-AAF0-B9A7595F68D0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A360-7B05-4D13-85DC-705FC2CED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23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09DDD-C4A3-434B-AAF0-B9A7595F68D0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A360-7B05-4D13-85DC-705FC2CED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218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3C09DDD-C4A3-434B-AAF0-B9A7595F68D0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E062A360-7B05-4D13-85DC-705FC2CED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760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09DDD-C4A3-434B-AAF0-B9A7595F68D0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A360-7B05-4D13-85DC-705FC2CED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2081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09DDD-C4A3-434B-AAF0-B9A7595F68D0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A360-7B05-4D13-85DC-705FC2CED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5594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09DDD-C4A3-434B-AAF0-B9A7595F68D0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A360-7B05-4D13-85DC-705FC2CED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199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09DDD-C4A3-434B-AAF0-B9A7595F68D0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A360-7B05-4D13-85DC-705FC2CED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14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09DDD-C4A3-434B-AAF0-B9A7595F68D0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62A360-7B05-4D13-85DC-705FC2CED84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37591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F3C09DDD-C4A3-434B-AAF0-B9A7595F68D0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62A360-7B05-4D13-85DC-705FC2CED84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3200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C09DDD-C4A3-434B-AAF0-B9A7595F68D0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062A360-7B05-4D13-85DC-705FC2CED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12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1708" y="1787236"/>
            <a:ext cx="9068586" cy="2757055"/>
          </a:xfrm>
        </p:spPr>
        <p:txBody>
          <a:bodyPr/>
          <a:lstStyle/>
          <a:p>
            <a:r>
              <a:rPr lang="ru-RU" sz="6000" b="1" dirty="0" smtClean="0"/>
              <a:t>Проект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«Экономика родного края»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2100" y="4267200"/>
            <a:ext cx="9070848" cy="87206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Курская область</a:t>
            </a:r>
          </a:p>
          <a:p>
            <a:endParaRPr lang="ru-RU" sz="3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142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-637309" y="1288472"/>
            <a:ext cx="69273" cy="72572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 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55963" y="1440874"/>
            <a:ext cx="4239491" cy="2660072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Крупнейшему в России предприятию по выращиванию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шампиньонов, находящемуся в Курской области,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всего 5 лет, а оно уже занимает первые места на полках во всех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супермаркетах города Курска.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55964" y="318656"/>
            <a:ext cx="5417848" cy="1122217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Фабрика «Грибная радуга»</a:t>
            </a:r>
            <a:endParaRPr lang="ru-RU" sz="3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94" y="4100946"/>
            <a:ext cx="9893154" cy="2268911"/>
          </a:xfr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049" y="351649"/>
            <a:ext cx="4392899" cy="333494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4921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 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935615" y="346364"/>
            <a:ext cx="10376810" cy="269070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Яблоневые сады</a:t>
            </a:r>
          </a:p>
          <a:p>
            <a:pPr marL="0" indent="0" algn="ctr">
              <a:buNone/>
            </a:pPr>
            <a:endParaRPr lang="ru-RU" sz="10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</a:rPr>
              <a:t>Обоянский плодосовхоз образовался в 1922 году. Обоянские яблоки поступали в разные уголки России, в первую очередь на Север. Пользовались популярностью сливы, вишни и другие культуры. Славилась и обоянская земляника. Одно из крупнейших специализированных хозяйств России располагало консервным заводом. 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15" y="3064283"/>
            <a:ext cx="4802533" cy="3429652"/>
          </a:xfr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37070"/>
            <a:ext cx="5216425" cy="348408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0661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Гордость Курского края</a:t>
            </a:r>
            <a:b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Курская Атомная Электростанция</a:t>
            </a:r>
            <a:b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655" y="2103120"/>
            <a:ext cx="4544289" cy="393192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Гордостью области является Курская АЭС, находящаяся в 40 километрах от административного центра, в городе Курчатов. В настоящее время здесь работают четыре энергоблока. Электроэнергия станции используется не только в нашей области, но и в соседних – Брянской, Белгородской, и даже на севере Украины.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436" y="1999509"/>
            <a:ext cx="6314208" cy="421789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79268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9678" y="249382"/>
            <a:ext cx="9626140" cy="1052946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 </a:t>
            </a:r>
            <a:endParaRPr lang="ru-RU" sz="3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163782"/>
            <a:ext cx="9809018" cy="242313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Главными направлениями дальнейшего экономического развития Курской области оказываются машиностроение и добыча руды. Важным представляется развитие научной сферы, использование электроники и роботов. Курская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область энергичная, сочетает наработки прошлого и новые идеи. Она умеет думать наперед, но при развитии технического прогресса не забывает и об экологии и охране природы. Она прекрасна и самобытна, и приглашает всех к себе в гости.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231" y="3586920"/>
            <a:ext cx="4375060" cy="290941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515" y="3586920"/>
            <a:ext cx="4365827" cy="290941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5636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95746" y="1039090"/>
            <a:ext cx="5514110" cy="49965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План:</a:t>
            </a:r>
            <a:endParaRPr lang="ru-RU" sz="3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проекта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и задачи проекта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Курская магнитная аномалия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Промышленность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Сельское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хозяйство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Гордость Курского края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</a:t>
            </a:r>
          </a:p>
          <a:p>
            <a:pPr>
              <a:buFont typeface="+mj-lt"/>
              <a:buAutoNum type="arabicPeriod"/>
            </a:pPr>
            <a:endParaRPr lang="ru-RU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184" y="1224393"/>
            <a:ext cx="5718348" cy="434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5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346" y="526473"/>
            <a:ext cx="5957454" cy="5985163"/>
          </a:xfrm>
        </p:spPr>
        <p:txBody>
          <a:bodyPr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проекта: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ознакомление с экономическим развитием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</a:rPr>
              <a:t>Курской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области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адачи проекта: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- собрать информацию об экономике Курской области;</a:t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- познакомиться с крупнейшими промышленными предприятиями;</a:t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- рассказать о промышленности региона;</a:t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- оформить информацию в виде проекта;</a:t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- подготовить тематическую презентацию:</a:t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- подготовить доклад по проекту;</a:t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83" y="907472"/>
            <a:ext cx="5209310" cy="517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5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528" y="642594"/>
            <a:ext cx="5224201" cy="13716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Курская магнитная аномалия</a:t>
            </a:r>
            <a:r>
              <a:rPr lang="ru-RU" b="1" dirty="0"/>
              <a:t> 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0528" y="2014194"/>
            <a:ext cx="5224200" cy="3942104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самое мощное на Земле место,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скопились огромные запасы железной руды.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Промышленное освоение Михайловского месторождения началось в 1957 году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Михайловский горно-обогатительный комбинат - это гигант черной металлургии. Карьер видно даже из космоса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были с классом на экскурсии в г. Железногорск и видели этот карьер на макете и вживую.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73368" y="360218"/>
            <a:ext cx="4754880" cy="2521527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Михайловское месторождение, карьер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566" y="2087751"/>
            <a:ext cx="5692484" cy="3794989"/>
          </a:xfrm>
        </p:spPr>
      </p:pic>
    </p:spTree>
    <p:extLst>
      <p:ext uri="{BB962C8B-B14F-4D97-AF65-F5344CB8AC3E}">
        <p14:creationId xmlns:p14="http://schemas.microsoft.com/office/powerpoint/2010/main" val="115042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438" y="642594"/>
            <a:ext cx="5541817" cy="1371600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Михайловский горно-обогатительный комбинат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49" y="2248261"/>
            <a:ext cx="5956169" cy="3944721"/>
          </a:xfr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922" y="528782"/>
            <a:ext cx="4248150" cy="56642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9265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4757928" cy="1371600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Космическая промышленность</a:t>
            </a:r>
            <a:endParaRPr lang="ru-RU" sz="3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7309" y="2189018"/>
            <a:ext cx="4599709" cy="3767280"/>
          </a:xfrm>
        </p:spPr>
        <p:txBody>
          <a:bodyPr>
            <a:normAutofit lnSpcReduction="10000"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Юго-Западном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Государственном Университете разрабатывают малые космические аппараты, создают спутники, которые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обеспечивают проведение экспериментальных исследований и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сейчас находятся в космосе. Они зондируют землю, фотографируют ее и фиксируют состояние магнитного поля.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25490" y="512618"/>
            <a:ext cx="4602757" cy="88070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Курские спутники выводят на орбиту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41082" y="2693525"/>
            <a:ext cx="4458066" cy="2225317"/>
          </a:xfr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002" y="1531769"/>
            <a:ext cx="3168883" cy="452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891" y="1122218"/>
            <a:ext cx="4641273" cy="4668981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 рамках космического эксперимента космонавты Фёдор Юрчихин и Сергей Рязанский в открытом космосе провели запуск первых двух спутников, с разработке которых принимали участие студенты и молодые учёные ЮЗГУ. Теперь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на орбите появились «Танюша – ЮЗГУ - 1» и «Танюша – ЮЗГУ - 2», которые проведут в открытом космосе около года, осуществляя эксперименты и передавая данные на Землю.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75" y="1122219"/>
            <a:ext cx="6175540" cy="448887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62308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4488873" cy="1371600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Высокие технологии</a:t>
            </a:r>
            <a:endParaRPr lang="ru-RU" sz="3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1165" y="2014194"/>
            <a:ext cx="5458690" cy="3942104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 Курске изобрели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и начали производить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экзоскелеты, предназначенные для работы с тяжелыми грузами на промышленных предприятиях.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Они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бывают промышленные и медицинские.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Благодаря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медицинскому экзоскелету человек с парализованными ногами имеет возможность встать и ходить.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Промышленные экзоскелеты помогают удерживать вес груза и переносить его если нельзя использовать кран в помещении.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982" y="660314"/>
            <a:ext cx="3936522" cy="5295984"/>
          </a:xfr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2966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456" y="642594"/>
            <a:ext cx="4572000" cy="1371600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Сельское 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хозяйство</a:t>
            </a:r>
            <a:endParaRPr lang="ru-RU" sz="3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055" y="2125030"/>
            <a:ext cx="4959927" cy="3831268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Наш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Курский край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называют «кормильцем России». Курский чернозем – это верхний плодородный слой земли – залог хорошего урожая и экологически чистых плодов.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Курской области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выращивают разные культуры от пшеницы до подсолнуха и сахарной свеклы.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73368" y="817418"/>
            <a:ext cx="4754880" cy="872837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Уборка зерновых</a:t>
            </a:r>
            <a:endParaRPr lang="ru-RU" sz="2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943" y="2014194"/>
            <a:ext cx="6134347" cy="3433034"/>
          </a:xfr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4243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1185</TotalTime>
  <Words>459</Words>
  <Application>Microsoft Office PowerPoint</Application>
  <PresentationFormat>Широкоэкранный</PresentationFormat>
  <Paragraphs>43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Century Gothic</vt:lpstr>
      <vt:lpstr>Garamond</vt:lpstr>
      <vt:lpstr>Savon</vt:lpstr>
      <vt:lpstr>Проект  «Экономика родного края»</vt:lpstr>
      <vt:lpstr>Презентация PowerPoint</vt:lpstr>
      <vt:lpstr> Цель проекта:  ознакомление с экономическим развитием Курской области Задачи проекта: - собрать информацию об экономике Курской области; - познакомиться с крупнейшими промышленными предприятиями; - рассказать о промышленности региона; - оформить информацию в виде проекта; - подготовить тематическую презентацию: - подготовить доклад по проекту;  </vt:lpstr>
      <vt:lpstr>Курская магнитная аномалия </vt:lpstr>
      <vt:lpstr>Михайловский горно-обогатительный комбинат</vt:lpstr>
      <vt:lpstr>Космическая промышленность</vt:lpstr>
      <vt:lpstr>В рамках космического эксперимента космонавты Фёдор Юрчихин и Сергей Рязанский в открытом космосе провели запуск первых двух спутников, с разработке которых принимали участие студенты и молодые учёные ЮЗГУ. Теперь на орбите появились «Танюша – ЮЗГУ - 1» и «Танюша – ЮЗГУ - 2», которые проведут в открытом космосе около года, осуществляя эксперименты и передавая данные на Землю. </vt:lpstr>
      <vt:lpstr>Высокие технологии</vt:lpstr>
      <vt:lpstr>Сельское хозяйство</vt:lpstr>
      <vt:lpstr> </vt:lpstr>
      <vt:lpstr> </vt:lpstr>
      <vt:lpstr>Гордость Курского края Курская Атомная Электростанция  </vt:lpstr>
      <vt:lpstr>Заключение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«Экономика родного края»</dc:title>
  <dc:creator>Мария Кузнецова</dc:creator>
  <cp:lastModifiedBy>галкин Сергей</cp:lastModifiedBy>
  <cp:revision>128</cp:revision>
  <dcterms:created xsi:type="dcterms:W3CDTF">2022-03-12T11:15:55Z</dcterms:created>
  <dcterms:modified xsi:type="dcterms:W3CDTF">2023-02-24T19:50:39Z</dcterms:modified>
</cp:coreProperties>
</file>